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Yeseva One" charset="1" panose="00000500000000000000"/>
      <p:regular r:id="rId16"/>
    </p:embeddedFont>
    <p:embeddedFont>
      <p:font typeface="Libre Baskerville" charset="1" panose="02000000000000000000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50646" y="2547104"/>
            <a:ext cx="12454172" cy="2596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8"/>
              </a:lnSpc>
            </a:pPr>
            <a:r>
              <a:rPr lang="en-US" sz="6718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Optical Art és Szürrealizmus – Híres művészek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83182" y="8858250"/>
            <a:ext cx="11721636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Készítette:Pampel Norbert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852122" y="857250"/>
            <a:ext cx="618574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Ö</a:t>
            </a:r>
            <a:r>
              <a:rPr lang="en-US" b="true" sz="9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sszegzés: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260073" y="3857320"/>
            <a:ext cx="9767855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 Optical Art a látás érzéki megtévesztésév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játszik.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Szürrealizmus az álmok és a tudatalatti világát tárja fel.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Mindkettő új nézőpontból közelíti meg a valóságot.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61925"/>
            <a:ext cx="8496705" cy="2360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Mi az az Optical Art?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90179" y="4040474"/>
            <a:ext cx="8340230" cy="4691380"/>
          </a:xfrm>
          <a:custGeom>
            <a:avLst/>
            <a:gdLst/>
            <a:ahLst/>
            <a:cxnLst/>
            <a:rect r="r" b="b" t="t" l="l"/>
            <a:pathLst>
              <a:path h="4691380" w="8340230">
                <a:moveTo>
                  <a:pt x="0" y="0"/>
                </a:moveTo>
                <a:lnTo>
                  <a:pt x="8340231" y="0"/>
                </a:lnTo>
                <a:lnTo>
                  <a:pt x="8340231" y="4691380"/>
                </a:lnTo>
                <a:lnTo>
                  <a:pt x="0" y="46913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47320" y="4351524"/>
            <a:ext cx="8842860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 optikai művés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zet, az 1960-as években alakult ki. A néző érzékelését, látását „becsapó” képi hatásokat alkalmaz. Geometrikus formák, kontrasztos színek, mozgás illúziója jellemzi.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909412" y="4333875"/>
            <a:ext cx="7349888" cy="4924425"/>
          </a:xfrm>
          <a:custGeom>
            <a:avLst/>
            <a:gdLst/>
            <a:ahLst/>
            <a:cxnLst/>
            <a:rect r="r" b="b" t="t" l="l"/>
            <a:pathLst>
              <a:path h="4924425" w="7349888">
                <a:moveTo>
                  <a:pt x="0" y="0"/>
                </a:moveTo>
                <a:lnTo>
                  <a:pt x="7349888" y="0"/>
                </a:lnTo>
                <a:lnTo>
                  <a:pt x="7349888" y="4924425"/>
                </a:lnTo>
                <a:lnTo>
                  <a:pt x="0" y="49244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4748119"/>
            <a:ext cx="6620023" cy="5321979"/>
          </a:xfrm>
          <a:custGeom>
            <a:avLst/>
            <a:gdLst/>
            <a:ahLst/>
            <a:cxnLst/>
            <a:rect r="r" b="b" t="t" l="l"/>
            <a:pathLst>
              <a:path h="5321979" w="6620023">
                <a:moveTo>
                  <a:pt x="0" y="0"/>
                </a:moveTo>
                <a:lnTo>
                  <a:pt x="6620023" y="0"/>
                </a:lnTo>
                <a:lnTo>
                  <a:pt x="6620023" y="5321980"/>
                </a:lnTo>
                <a:lnTo>
                  <a:pt x="0" y="53219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484691" y="857250"/>
            <a:ext cx="877460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Vict</a:t>
            </a:r>
            <a:r>
              <a:rPr lang="en-US" b="true" sz="9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 Vasarely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580786"/>
            <a:ext cx="11059567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Mag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yar származású, az op-art alapítója.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Geometrikus formákat és élénk színeket kombinált.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Híres művei: Zebra, Vega.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07975"/>
            <a:ext cx="11721636" cy="167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Bridget Riley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94927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4228983"/>
            <a:ext cx="5029317" cy="5029317"/>
          </a:xfrm>
          <a:custGeom>
            <a:avLst/>
            <a:gdLst/>
            <a:ahLst/>
            <a:cxnLst/>
            <a:rect r="r" b="b" t="t" l="l"/>
            <a:pathLst>
              <a:path h="5029317" w="5029317">
                <a:moveTo>
                  <a:pt x="0" y="0"/>
                </a:moveTo>
                <a:lnTo>
                  <a:pt x="5029317" y="0"/>
                </a:lnTo>
                <a:lnTo>
                  <a:pt x="5029317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723034" y="3961473"/>
            <a:ext cx="9774340" cy="4240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69810" indent="-434905" lvl="1">
              <a:lnSpc>
                <a:spcPts val="5640"/>
              </a:lnSpc>
              <a:buFont typeface="Arial"/>
              <a:buChar char="•"/>
            </a:pPr>
            <a:r>
              <a:rPr lang="en-US" sz="402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Brit f</a:t>
            </a:r>
            <a:r>
              <a:rPr lang="en-US" sz="402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estőnő, az op-art egyik legfontosabb alakja.</a:t>
            </a:r>
          </a:p>
          <a:p>
            <a:pPr algn="ctr" marL="869810" indent="-434905" lvl="1">
              <a:lnSpc>
                <a:spcPts val="5640"/>
              </a:lnSpc>
              <a:buFont typeface="Arial"/>
              <a:buChar char="•"/>
            </a:pPr>
            <a:r>
              <a:rPr lang="en-US" sz="402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Fekete-fehér hullámvonalak, vizuális rezgés.</a:t>
            </a:r>
          </a:p>
          <a:p>
            <a:pPr algn="ctr" marL="869810" indent="-434905" lvl="1">
              <a:lnSpc>
                <a:spcPts val="5640"/>
              </a:lnSpc>
              <a:buFont typeface="Arial"/>
              <a:buChar char="•"/>
            </a:pPr>
            <a:r>
              <a:rPr lang="en-US" sz="402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Híres műve: Movement in Squares.</a:t>
            </a:r>
          </a:p>
          <a:p>
            <a:pPr algn="ctr">
              <a:lnSpc>
                <a:spcPts val="564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80975"/>
            <a:ext cx="10759621" cy="2641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37"/>
              </a:lnSpc>
            </a:pPr>
            <a:r>
              <a:rPr lang="en-US" sz="10137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Mi az a Szürrealizmus?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67918" y="3217034"/>
            <a:ext cx="7517738" cy="5720529"/>
          </a:xfrm>
          <a:custGeom>
            <a:avLst/>
            <a:gdLst/>
            <a:ahLst/>
            <a:cxnLst/>
            <a:rect r="r" b="b" t="t" l="l"/>
            <a:pathLst>
              <a:path h="5720529" w="7517738">
                <a:moveTo>
                  <a:pt x="0" y="0"/>
                </a:moveTo>
                <a:lnTo>
                  <a:pt x="7517738" y="0"/>
                </a:lnTo>
                <a:lnTo>
                  <a:pt x="7517738" y="5720529"/>
                </a:lnTo>
                <a:lnTo>
                  <a:pt x="0" y="57205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34630" y="3413453"/>
            <a:ext cx="7868238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20. század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elején alakult ki.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 álmok, tudatalatti és fantázia világát jeleníti meg.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valóság és a képzelet határát mossa el.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28600"/>
            <a:ext cx="11139926" cy="167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Salvador Dalí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48330" y="4196260"/>
            <a:ext cx="4590155" cy="5062040"/>
          </a:xfrm>
          <a:custGeom>
            <a:avLst/>
            <a:gdLst/>
            <a:ahLst/>
            <a:cxnLst/>
            <a:rect r="r" b="b" t="t" l="l"/>
            <a:pathLst>
              <a:path h="5062040" w="4590155">
                <a:moveTo>
                  <a:pt x="0" y="0"/>
                </a:moveTo>
                <a:lnTo>
                  <a:pt x="4590155" y="0"/>
                </a:lnTo>
                <a:lnTo>
                  <a:pt x="4590155" y="5062040"/>
                </a:lnTo>
                <a:lnTo>
                  <a:pt x="0" y="50620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127476"/>
            <a:ext cx="7632493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legismertebb szürr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ealista festő.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Híres műve: Az emlékezet állandósága (olvadó órák).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Álomszerű, részletes, szimbolikus képei jellemzik.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17421" y="180975"/>
            <a:ext cx="8053157" cy="2703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1036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René Magritte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427531" y="-1652030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285921" y="3703513"/>
            <a:ext cx="7973379" cy="5554787"/>
          </a:xfrm>
          <a:custGeom>
            <a:avLst/>
            <a:gdLst/>
            <a:ahLst/>
            <a:cxnLst/>
            <a:rect r="r" b="b" t="t" l="l"/>
            <a:pathLst>
              <a:path h="5554787" w="7973379">
                <a:moveTo>
                  <a:pt x="0" y="0"/>
                </a:moveTo>
                <a:lnTo>
                  <a:pt x="7973379" y="0"/>
                </a:lnTo>
                <a:lnTo>
                  <a:pt x="7973379" y="5554787"/>
                </a:lnTo>
                <a:lnTo>
                  <a:pt x="0" y="55547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3258534"/>
            <a:ext cx="8693818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elga művész, aki a valóságot szokatlan módon mutatta be.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Híres művei: A képek árulása („Ez nem egy pipa”), Az ember fia.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Gondolkodásra késztető, filozofikus művészet.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28600"/>
            <a:ext cx="8629386" cy="167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Max Ernst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917865" y="3110895"/>
            <a:ext cx="7767791" cy="6010328"/>
          </a:xfrm>
          <a:custGeom>
            <a:avLst/>
            <a:gdLst/>
            <a:ahLst/>
            <a:cxnLst/>
            <a:rect r="r" b="b" t="t" l="l"/>
            <a:pathLst>
              <a:path h="6010328" w="7767791">
                <a:moveTo>
                  <a:pt x="0" y="0"/>
                </a:moveTo>
                <a:lnTo>
                  <a:pt x="7767791" y="0"/>
                </a:lnTo>
                <a:lnTo>
                  <a:pt x="7767791" y="6010328"/>
                </a:lnTo>
                <a:lnTo>
                  <a:pt x="0" y="60103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06540" y="4314567"/>
            <a:ext cx="6724420" cy="3517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64426" indent="-432213" lvl="1">
              <a:lnSpc>
                <a:spcPts val="5605"/>
              </a:lnSpc>
              <a:buFont typeface="Arial"/>
              <a:buChar char="•"/>
            </a:pPr>
            <a:r>
              <a:rPr lang="en-US" sz="400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Ném</a:t>
            </a:r>
            <a:r>
              <a:rPr lang="en-US" sz="400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 festő, a szürrealizmus alapítója.</a:t>
            </a:r>
          </a:p>
          <a:p>
            <a:pPr algn="ctr" marL="864426" indent="-432213" lvl="1">
              <a:lnSpc>
                <a:spcPts val="5605"/>
              </a:lnSpc>
              <a:buFont typeface="Arial"/>
              <a:buChar char="•"/>
            </a:pPr>
            <a:r>
              <a:rPr lang="en-US" sz="400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Kísérletezett textúrákkal, véletlenszerű formákkal.</a:t>
            </a:r>
          </a:p>
          <a:p>
            <a:pPr algn="ctr">
              <a:lnSpc>
                <a:spcPts val="5605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14792" y="228600"/>
            <a:ext cx="11721636" cy="167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Joan Miró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532273" y="3082517"/>
            <a:ext cx="4155861" cy="6356958"/>
          </a:xfrm>
          <a:custGeom>
            <a:avLst/>
            <a:gdLst/>
            <a:ahLst/>
            <a:cxnLst/>
            <a:rect r="r" b="b" t="t" l="l"/>
            <a:pathLst>
              <a:path h="6356958" w="4155861">
                <a:moveTo>
                  <a:pt x="0" y="0"/>
                </a:moveTo>
                <a:lnTo>
                  <a:pt x="4155861" y="0"/>
                </a:lnTo>
                <a:lnTo>
                  <a:pt x="415586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4062917"/>
            <a:ext cx="7384834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Spanyo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 művész, gyermeki formák, színes absztrakciók.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Játékos, álomszerű világot teremtett.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DAG1-tQvXFo</dc:identifier>
  <dcterms:modified xsi:type="dcterms:W3CDTF">2011-08-01T06:04:30Z</dcterms:modified>
  <cp:revision>1</cp:revision>
  <dc:title>Optical Art és Szürrealizmus- Híres művészek</dc:title>
</cp:coreProperties>
</file>